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7F0E0D-FA82-4280-86E4-B51CFA470CF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193779-94A7-4A94-83B8-29A8FA7FD98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brittney\Videos\intro%20song.wa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brittney\Videos\manners%20song.wav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Title slide</a:t>
            </a:r>
            <a:br>
              <a:rPr lang="en-US" dirty="0" smtClean="0"/>
            </a:br>
            <a:r>
              <a:rPr lang="en-US" dirty="0" smtClean="0"/>
              <a:t>Digital Etiquette (elementary)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943600"/>
            <a:ext cx="7854696" cy="637736"/>
          </a:xfrm>
        </p:spPr>
        <p:txBody>
          <a:bodyPr/>
          <a:lstStyle/>
          <a:p>
            <a:pPr algn="ctr"/>
            <a:r>
              <a:rPr lang="en-US" dirty="0" smtClean="0"/>
              <a:t>Up beat music clip in back round</a:t>
            </a:r>
            <a:endParaRPr lang="en-US" dirty="0"/>
          </a:p>
        </p:txBody>
      </p:sp>
      <p:pic>
        <p:nvPicPr>
          <p:cNvPr id="4" name="intro song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9342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Presented by:</a:t>
            </a:r>
            <a:br>
              <a:rPr lang="en-US" dirty="0" smtClean="0"/>
            </a:br>
            <a:r>
              <a:rPr lang="en-US" dirty="0" smtClean="0"/>
              <a:t>Brittney McCartney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6019800"/>
            <a:ext cx="7854696" cy="609600"/>
          </a:xfrm>
        </p:spPr>
        <p:txBody>
          <a:bodyPr/>
          <a:lstStyle/>
          <a:p>
            <a:pPr algn="ctr"/>
            <a:r>
              <a:rPr lang="en-US" dirty="0" smtClean="0"/>
              <a:t>Continue upbeat music clip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Go to cartoon clip talking about major rules of digital </a:t>
            </a:r>
            <a:r>
              <a:rPr lang="en-US" dirty="0" err="1" smtClean="0"/>
              <a:t>ettiquette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943600"/>
            <a:ext cx="7854696" cy="762000"/>
          </a:xfrm>
        </p:spPr>
        <p:txBody>
          <a:bodyPr/>
          <a:lstStyle/>
          <a:p>
            <a:pPr algn="ctr"/>
            <a:r>
              <a:rPr lang="en-US" dirty="0" smtClean="0"/>
              <a:t>Voices to video clip in </a:t>
            </a:r>
            <a:r>
              <a:rPr lang="en-US" dirty="0" err="1" smtClean="0"/>
              <a:t>backround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Slide through pictures one at a time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943600"/>
            <a:ext cx="8077200" cy="659352"/>
          </a:xfrm>
        </p:spPr>
        <p:txBody>
          <a:bodyPr/>
          <a:lstStyle/>
          <a:p>
            <a:pPr algn="ctr"/>
            <a:r>
              <a:rPr lang="en-US" dirty="0" smtClean="0"/>
              <a:t>Manners Matter  Song playing in Background</a:t>
            </a:r>
            <a:endParaRPr lang="en-US" dirty="0"/>
          </a:p>
        </p:txBody>
      </p:sp>
      <p:pic>
        <p:nvPicPr>
          <p:cNvPr id="8" name="Content Placeholder 7" descr="kids-compute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810000" y="1752600"/>
            <a:ext cx="2152706" cy="2152706"/>
          </a:xfrm>
        </p:spPr>
      </p:pic>
      <p:pic>
        <p:nvPicPr>
          <p:cNvPr id="10" name="Picture 9" descr="kids-on-compu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828800"/>
            <a:ext cx="3581400" cy="2590268"/>
          </a:xfrm>
          <a:prstGeom prst="rect">
            <a:avLst/>
          </a:prstGeom>
        </p:spPr>
      </p:pic>
      <p:pic>
        <p:nvPicPr>
          <p:cNvPr id="7" name="Content Placeholder 6" descr="GirlsComputer.jpg"/>
          <p:cNvPicPr>
            <a:picLocks noGrp="1" noChangeAspect="1"/>
          </p:cNvPicPr>
          <p:nvPr>
            <p:ph sz="quarter" idx="2"/>
          </p:nvPr>
        </p:nvPicPr>
        <p:blipFill>
          <a:blip r:embed="rId5" cstate="print"/>
          <a:stretch>
            <a:fillRect/>
          </a:stretch>
        </p:blipFill>
        <p:spPr>
          <a:xfrm>
            <a:off x="4495800" y="3657600"/>
            <a:ext cx="3733800" cy="2473643"/>
          </a:xfrm>
        </p:spPr>
      </p:pic>
      <p:pic>
        <p:nvPicPr>
          <p:cNvPr id="9" name="Picture 8" descr="kids-on-a-compu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52600" y="3886200"/>
            <a:ext cx="2715400" cy="1801748"/>
          </a:xfrm>
          <a:prstGeom prst="rect">
            <a:avLst/>
          </a:prstGeom>
        </p:spPr>
      </p:pic>
      <p:pic>
        <p:nvPicPr>
          <p:cNvPr id="11" name="manners song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248400" y="1752600"/>
            <a:ext cx="1295400" cy="1295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72200" y="29718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Manners Song Click to Listen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The end!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943600"/>
            <a:ext cx="7854696" cy="685800"/>
          </a:xfrm>
        </p:spPr>
        <p:txBody>
          <a:bodyPr/>
          <a:lstStyle/>
          <a:p>
            <a:r>
              <a:rPr lang="en-US" dirty="0" smtClean="0"/>
              <a:t>Manners Matter Song Still Playing in Background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676400"/>
          </a:xfrm>
        </p:spPr>
        <p:txBody>
          <a:bodyPr/>
          <a:lstStyle/>
          <a:p>
            <a:pPr algn="ctr"/>
            <a:r>
              <a:rPr lang="en-US" dirty="0" smtClean="0"/>
              <a:t>Role Credits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943600"/>
            <a:ext cx="7854696" cy="637736"/>
          </a:xfrm>
        </p:spPr>
        <p:txBody>
          <a:bodyPr/>
          <a:lstStyle/>
          <a:p>
            <a:r>
              <a:rPr lang="en-US" dirty="0" smtClean="0"/>
              <a:t>Manners Matter Song still playing in Background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70</Words>
  <Application>Microsoft Office PowerPoint</Application>
  <PresentationFormat>On-screen Show (4:3)</PresentationFormat>
  <Paragraphs>13</Paragraphs>
  <Slides>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Title slide Digital Etiquette (elementary)</vt:lpstr>
      <vt:lpstr>Presented by: Brittney McCartney</vt:lpstr>
      <vt:lpstr>Go to cartoon clip talking about major rules of digital ettiquette</vt:lpstr>
      <vt:lpstr>Slide through pictures one at a time</vt:lpstr>
      <vt:lpstr>The end!</vt:lpstr>
      <vt:lpstr>Role Credits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Digital Etiquette (elementary)</dc:title>
  <dc:creator>brittney</dc:creator>
  <cp:lastModifiedBy>brittney</cp:lastModifiedBy>
  <cp:revision>2</cp:revision>
  <dcterms:created xsi:type="dcterms:W3CDTF">2012-04-02T01:56:31Z</dcterms:created>
  <dcterms:modified xsi:type="dcterms:W3CDTF">2012-04-02T02:10:26Z</dcterms:modified>
</cp:coreProperties>
</file>